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23100" cy="9309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D8091CC-8BDD-43C7-99C4-0C0B41EDCAF7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F6BF29D-E045-4353-A6BC-7E4242A0FA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541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D4E85AF-5820-4207-8B7D-343150646555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57B2FE3-0D80-47BE-BF2B-F1D33E165A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99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626"/>
            <a:fld id="{FCBEEBD6-4A81-4B4A-95FF-B519EBFDB489}" type="slidenum">
              <a:rPr lang="fr-FR" smtClean="0"/>
              <a:pPr defTabSz="947626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546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69E0-3B3C-4B6E-9006-7D971431E6F9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3"/>
          <p:cNvSpPr>
            <a:spLocks noGrp="1"/>
          </p:cNvSpPr>
          <p:nvPr>
            <p:ph type="title"/>
          </p:nvPr>
        </p:nvSpPr>
        <p:spPr>
          <a:xfrm>
            <a:off x="2128665" y="269776"/>
            <a:ext cx="836672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800" dirty="0"/>
              <a:t>Declaration of real or potential conflicts of interest </a:t>
            </a:r>
            <a:br>
              <a:rPr lang="en-US" sz="2800" dirty="0"/>
            </a:br>
            <a:r>
              <a:rPr lang="en-US" sz="2400" b="1" dirty="0">
                <a:solidFill>
                  <a:srgbClr val="00B0F0"/>
                </a:solidFill>
              </a:rPr>
              <a:t>Name of the speaker / moderator: ___________________</a:t>
            </a:r>
            <a:endParaRPr lang="fr-FR" sz="2800" b="1" dirty="0">
              <a:solidFill>
                <a:srgbClr val="00B0F0"/>
              </a:solidFill>
            </a:endParaRPr>
          </a:p>
        </p:txBody>
      </p:sp>
      <p:sp>
        <p:nvSpPr>
          <p:cNvPr id="15363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56512-9CAB-4C92-98D5-BFE0F687CB56}" type="slidenum">
              <a:rPr lang="fr-FR" smtClean="0"/>
              <a:pPr>
                <a:defRPr/>
              </a:pPr>
              <a:t>1</a:t>
            </a:fld>
            <a:endParaRPr lang="fr-FR">
              <a:latin typeface="Times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65090"/>
              </p:ext>
            </p:extLst>
          </p:nvPr>
        </p:nvGraphicFramePr>
        <p:xfrm>
          <a:off x="2199952" y="3142662"/>
          <a:ext cx="7704855" cy="2174212"/>
        </p:xfrm>
        <a:graphic>
          <a:graphicData uri="http://schemas.openxmlformats.org/drawingml/2006/table">
            <a:tbl>
              <a:tblPr/>
              <a:tblGrid>
                <a:gridCol w="2472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err="1">
                          <a:latin typeface="Arial"/>
                          <a:ea typeface="Calibri"/>
                          <a:cs typeface="Times New Roman"/>
                        </a:rPr>
                        <a:t>Company’s</a:t>
                      </a: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CA" sz="1400" b="1" dirty="0" err="1">
                          <a:latin typeface="Arial"/>
                          <a:ea typeface="Calibri"/>
                          <a:cs typeface="Times New Roman"/>
                        </a:rPr>
                        <a:t>names</a:t>
                      </a: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Affiliation type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(Grant, honorarium, majority shareholder speaker, others...)</a:t>
                      </a:r>
                      <a:endParaRPr lang="fr-FR" sz="1100" b="0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94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93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495601" y="1412776"/>
            <a:ext cx="76328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Over the past two years, I had or I now have, and affiliation, financial interests or others with a commercial company or I receive a remuneration, royalties or research grants from a commercial business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related with the contents of this presentation:</a:t>
            </a:r>
            <a:r>
              <a:rPr lang="fr-CA" b="1" dirty="0"/>
              <a:t>	</a:t>
            </a:r>
            <a:endParaRPr lang="fr-FR" b="1" dirty="0"/>
          </a:p>
        </p:txBody>
      </p:sp>
      <p:pic>
        <p:nvPicPr>
          <p:cNvPr id="2050" name="Picture 2" descr="C:\Documents and Settings\lamourec\Local Settings\Temporary Internet Files\Content.IE5\ZBJU4O38\MC9004247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628800"/>
            <a:ext cx="416814" cy="521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872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1628801"/>
            <a:ext cx="8229600" cy="4525963"/>
          </a:xfrm>
        </p:spPr>
        <p:txBody>
          <a:bodyPr/>
          <a:lstStyle/>
          <a:p>
            <a:pPr>
              <a:buNone/>
            </a:pPr>
            <a:endParaRPr lang="fr-CA" dirty="0"/>
          </a:p>
          <a:p>
            <a:pPr algn="ctr">
              <a:buNone/>
            </a:pPr>
            <a:r>
              <a:rPr lang="fr-CA" dirty="0"/>
              <a:t>	     </a:t>
            </a:r>
            <a:r>
              <a:rPr lang="en-US" dirty="0"/>
              <a:t>I have no actual or potential conflict of interest in connection with the contents of this presentation</a:t>
            </a:r>
            <a:endParaRPr lang="fr-FR" dirty="0"/>
          </a:p>
        </p:txBody>
      </p:sp>
      <p:pic>
        <p:nvPicPr>
          <p:cNvPr id="6" name="Picture 2" descr="C:\Documents and Settings\lamourec\Local Settings\Temporary Internet Files\Content.IE5\ZBJU4O38\MC9004247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608" y="2132856"/>
            <a:ext cx="416814" cy="521592"/>
          </a:xfrm>
          <a:prstGeom prst="rect">
            <a:avLst/>
          </a:prstGeom>
          <a:noFill/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dirty="0"/>
              <a:t>Declaration of real or potential conflicts of interest </a:t>
            </a:r>
            <a:br>
              <a:rPr lang="en-US" sz="2800" dirty="0"/>
            </a:br>
            <a:r>
              <a:rPr lang="en-US" sz="2400" b="1" dirty="0">
                <a:solidFill>
                  <a:srgbClr val="00B0F0"/>
                </a:solidFill>
              </a:rPr>
              <a:t>Name of the speaker / moderator: ___________________</a:t>
            </a:r>
            <a:endParaRPr lang="fr-FR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4921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118</Words>
  <Application>Microsoft Office PowerPoint</Application>
  <PresentationFormat>Grand écran</PresentationFormat>
  <Paragraphs>11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</vt:lpstr>
      <vt:lpstr>Verdana</vt:lpstr>
      <vt:lpstr>Thème Office</vt:lpstr>
      <vt:lpstr>Declaration of real or potential conflicts of interest  Name of the speaker / moderator: ___________________</vt:lpstr>
      <vt:lpstr>Présentation PowerPoint</vt:lpstr>
    </vt:vector>
  </TitlesOfParts>
  <Company>Universite de Montreal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Déclaration des conflits d’intérêt potentiels (toutes les personnes ressources)</dc:title>
  <dc:creator>lamourec</dc:creator>
  <cp:lastModifiedBy>LAVASTRE Valérie</cp:lastModifiedBy>
  <cp:revision>14</cp:revision>
  <dcterms:created xsi:type="dcterms:W3CDTF">2012-03-26T23:36:54Z</dcterms:created>
  <dcterms:modified xsi:type="dcterms:W3CDTF">2023-07-11T19:38:03Z</dcterms:modified>
</cp:coreProperties>
</file>